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7"/>
  </p:notesMasterIdLst>
  <p:sldIdLst>
    <p:sldId id="281" r:id="rId2"/>
    <p:sldId id="260" r:id="rId3"/>
    <p:sldId id="272" r:id="rId4"/>
    <p:sldId id="257" r:id="rId5"/>
    <p:sldId id="258" r:id="rId6"/>
    <p:sldId id="261" r:id="rId7"/>
    <p:sldId id="262" r:id="rId8"/>
    <p:sldId id="263" r:id="rId9"/>
    <p:sldId id="264" r:id="rId10"/>
    <p:sldId id="273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7" r:id="rId22"/>
    <p:sldId id="278" r:id="rId23"/>
    <p:sldId id="280" r:id="rId24"/>
    <p:sldId id="279" r:id="rId25"/>
    <p:sldId id="282" r:id="rId2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CFF"/>
    <a:srgbClr val="4FABDC"/>
    <a:srgbClr val="DA9600"/>
    <a:srgbClr val="E69F00"/>
    <a:srgbClr val="56B4E9"/>
    <a:srgbClr val="FA8230"/>
    <a:srgbClr val="1795AD"/>
    <a:srgbClr val="A3A599"/>
    <a:srgbClr val="FBAF07"/>
    <a:srgbClr val="326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/>
    <p:restoredTop sz="95703"/>
  </p:normalViewPr>
  <p:slideViewPr>
    <p:cSldViewPr snapToGrid="0">
      <p:cViewPr>
        <p:scale>
          <a:sx n="134" d="100"/>
          <a:sy n="134" d="100"/>
        </p:scale>
        <p:origin x="1032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0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E2E52C-A178-580D-61EF-17B57F45F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1" b="634"/>
          <a:stretch/>
        </p:blipFill>
        <p:spPr bwMode="auto">
          <a:xfrm>
            <a:off x="869950" y="3563563"/>
            <a:ext cx="51181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84B701-1B35-5DC3-F5EC-F51E5460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1884">
            <a:off x="4778772" y="6440271"/>
            <a:ext cx="733516" cy="611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8E8F35-974A-2672-122C-00846F97AEEF}"/>
              </a:ext>
            </a:extLst>
          </p:cNvPr>
          <p:cNvSpPr/>
          <p:nvPr/>
        </p:nvSpPr>
        <p:spPr>
          <a:xfrm>
            <a:off x="5191276" y="3918857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EB38D3-6DAA-0EF6-ADAC-99DF27F9C312}"/>
              </a:ext>
            </a:extLst>
          </p:cNvPr>
          <p:cNvSpPr/>
          <p:nvPr/>
        </p:nvSpPr>
        <p:spPr>
          <a:xfrm rot="20120418">
            <a:off x="5085745" y="359032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669868-3A92-6193-CFAB-B027BDEBF804}"/>
              </a:ext>
            </a:extLst>
          </p:cNvPr>
          <p:cNvSpPr/>
          <p:nvPr/>
        </p:nvSpPr>
        <p:spPr>
          <a:xfrm>
            <a:off x="5068879" y="4432300"/>
            <a:ext cx="76652" cy="1936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3E84FA-182E-8A7E-4B0B-E5EC831A7601}"/>
              </a:ext>
            </a:extLst>
          </p:cNvPr>
          <p:cNvSpPr/>
          <p:nvPr/>
        </p:nvSpPr>
        <p:spPr>
          <a:xfrm rot="20538793">
            <a:off x="4536912" y="3989345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B854A8A-0A62-57A8-A4D6-35A30142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36779">
            <a:off x="4490974" y="3474346"/>
            <a:ext cx="1572061" cy="13031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353545-C60E-770F-3CC2-4B66AEB3A371}"/>
              </a:ext>
            </a:extLst>
          </p:cNvPr>
          <p:cNvSpPr/>
          <p:nvPr/>
        </p:nvSpPr>
        <p:spPr>
          <a:xfrm rot="2072042">
            <a:off x="1656949" y="3894917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84D3F-C48C-2688-3EFD-EBA2BB817BCC}"/>
              </a:ext>
            </a:extLst>
          </p:cNvPr>
          <p:cNvSpPr/>
          <p:nvPr/>
        </p:nvSpPr>
        <p:spPr>
          <a:xfrm rot="4074029">
            <a:off x="1886721" y="3761756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D92BE-4D54-C7CF-3FD9-E9C4F8224912}"/>
              </a:ext>
            </a:extLst>
          </p:cNvPr>
          <p:cNvSpPr/>
          <p:nvPr/>
        </p:nvSpPr>
        <p:spPr>
          <a:xfrm rot="18544807">
            <a:off x="847171" y="328957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7D0254-36A4-06E0-F2E2-1ECF525271CD}"/>
              </a:ext>
            </a:extLst>
          </p:cNvPr>
          <p:cNvSpPr/>
          <p:nvPr/>
        </p:nvSpPr>
        <p:spPr>
          <a:xfrm>
            <a:off x="507958" y="4028924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351D6EE-3148-68A7-67B2-41A7577F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62611">
            <a:off x="874943" y="3511687"/>
            <a:ext cx="1464086" cy="122007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D438128-2762-4B11-E9CC-334FBB2AC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7296">
            <a:off x="1446858" y="6470849"/>
            <a:ext cx="899817" cy="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56669" y="1167259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96" y="2572411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3158108" y="1293026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15721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2009492" y="1165144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550930" y="1590301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56669" y="1144232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2997429" y="116893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3" t="32" r="60203" b="-32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7" t="32" r="10203" b="-32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000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3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261586-976B-E835-2E89-E24274D1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73"/>
          <a:stretch/>
        </p:blipFill>
        <p:spPr>
          <a:xfrm>
            <a:off x="685800" y="1466850"/>
            <a:ext cx="5486400" cy="3746012"/>
          </a:xfrm>
          <a:prstGeom prst="rect">
            <a:avLst/>
          </a:prstGeom>
        </p:spPr>
      </p:pic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F28F4A43-1E5B-1241-B8F7-14A2A565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51288"/>
          <a:stretch/>
        </p:blipFill>
        <p:spPr>
          <a:xfrm>
            <a:off x="685800" y="5212862"/>
            <a:ext cx="54864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20992DA0-2E4B-7310-CF8D-9D4F380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6850"/>
            <a:ext cx="5486400" cy="69723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8EAE0A2-60B2-D7E6-17FA-4BA35589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7"/>
          <a:stretch/>
        </p:blipFill>
        <p:spPr>
          <a:xfrm>
            <a:off x="685800" y="1746251"/>
            <a:ext cx="5486400" cy="320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FD300-8A07-124D-7CE8-A87F0CBE4B14}"/>
              </a:ext>
            </a:extLst>
          </p:cNvPr>
          <p:cNvSpPr/>
          <p:nvPr/>
        </p:nvSpPr>
        <p:spPr>
          <a:xfrm>
            <a:off x="1953846" y="4728308"/>
            <a:ext cx="3462216" cy="15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7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12E7E1B-5480-5D48-53D0-6291CA71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48703" b="69107"/>
          <a:stretch/>
        </p:blipFill>
        <p:spPr>
          <a:xfrm>
            <a:off x="1225466" y="461163"/>
            <a:ext cx="1674301" cy="17653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88BCEFC-2086-FA1E-50BF-706D1F51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2" r="48702" b="46005"/>
          <a:stretch/>
        </p:blipFill>
        <p:spPr>
          <a:xfrm>
            <a:off x="1212155" y="2221473"/>
            <a:ext cx="1674000" cy="176504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18EAFA4-D2F8-3BB1-0001-A36FBE39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24" r="48702" b="22933"/>
          <a:stretch/>
        </p:blipFill>
        <p:spPr>
          <a:xfrm>
            <a:off x="2886155" y="461162"/>
            <a:ext cx="1674301" cy="1765363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AB62BD1-2526-0065-E6CC-AD5D62A0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7" r="48702"/>
          <a:stretch/>
        </p:blipFill>
        <p:spPr>
          <a:xfrm>
            <a:off x="2899766" y="2226525"/>
            <a:ext cx="1674301" cy="176536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90FB27-C073-81ED-9015-9D4E6DD0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 b="73774"/>
          <a:stretch/>
        </p:blipFill>
        <p:spPr>
          <a:xfrm>
            <a:off x="4560456" y="508301"/>
            <a:ext cx="1728000" cy="171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4FD42-55EE-60B7-8BCB-D0DA463C9557}"/>
              </a:ext>
            </a:extLst>
          </p:cNvPr>
          <p:cNvSpPr txBox="1"/>
          <p:nvPr/>
        </p:nvSpPr>
        <p:spPr>
          <a:xfrm>
            <a:off x="5029324" y="2004992"/>
            <a:ext cx="521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205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CD0EE-06B5-B78A-8F5B-952C9A29055A}"/>
              </a:ext>
            </a:extLst>
          </p:cNvPr>
          <p:cNvSpPr txBox="1"/>
          <p:nvPr/>
        </p:nvSpPr>
        <p:spPr>
          <a:xfrm>
            <a:off x="5619426" y="2016280"/>
            <a:ext cx="521316" cy="1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236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54448-AEAA-EE3A-94ED-920756E06542}"/>
              </a:ext>
            </a:extLst>
          </p:cNvPr>
          <p:cNvSpPr txBox="1"/>
          <p:nvPr/>
        </p:nvSpPr>
        <p:spPr>
          <a:xfrm>
            <a:off x="5410051" y="64664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965F-8072-F9F3-9D95-70B5B7D4C7E4}"/>
              </a:ext>
            </a:extLst>
          </p:cNvPr>
          <p:cNvSpPr/>
          <p:nvPr/>
        </p:nvSpPr>
        <p:spPr>
          <a:xfrm>
            <a:off x="2792066" y="2096918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C8699-B149-C0F3-C217-D922590EF1CD}"/>
              </a:ext>
            </a:extLst>
          </p:cNvPr>
          <p:cNvSpPr/>
          <p:nvPr/>
        </p:nvSpPr>
        <p:spPr>
          <a:xfrm>
            <a:off x="4499473" y="219375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331202-FE3C-8532-987E-8BE99C3E0C92}"/>
              </a:ext>
            </a:extLst>
          </p:cNvPr>
          <p:cNvSpPr/>
          <p:nvPr/>
        </p:nvSpPr>
        <p:spPr>
          <a:xfrm>
            <a:off x="4439766" y="33820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DD82-9D6E-A1AE-678B-A9B736F83B08}"/>
              </a:ext>
            </a:extLst>
          </p:cNvPr>
          <p:cNvSpPr/>
          <p:nvPr/>
        </p:nvSpPr>
        <p:spPr>
          <a:xfrm>
            <a:off x="2822076" y="369514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DAD92-3219-1235-53D8-DC3602CE4E76}"/>
              </a:ext>
            </a:extLst>
          </p:cNvPr>
          <p:cNvSpPr/>
          <p:nvPr/>
        </p:nvSpPr>
        <p:spPr>
          <a:xfrm>
            <a:off x="1164961" y="334322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2325F-F438-D8BB-159F-534AB71B157D}"/>
              </a:ext>
            </a:extLst>
          </p:cNvPr>
          <p:cNvSpPr/>
          <p:nvPr/>
        </p:nvSpPr>
        <p:spPr>
          <a:xfrm>
            <a:off x="1198543" y="3818953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4D95D-5F3D-F796-BD51-7C7E83652F39}"/>
              </a:ext>
            </a:extLst>
          </p:cNvPr>
          <p:cNvSpPr/>
          <p:nvPr/>
        </p:nvSpPr>
        <p:spPr>
          <a:xfrm>
            <a:off x="2721362" y="385171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FAD7F9D-8156-E7D3-EB13-29C73E6E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" y="537080"/>
            <a:ext cx="562215" cy="466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ABD72-389F-6D0B-CC42-F81D32E1E66D}"/>
              </a:ext>
            </a:extLst>
          </p:cNvPr>
          <p:cNvSpPr txBox="1"/>
          <p:nvPr/>
        </p:nvSpPr>
        <p:spPr>
          <a:xfrm>
            <a:off x="1174860" y="50830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C408F2-468D-1AFC-6E14-37581D5E6AFE}"/>
              </a:ext>
            </a:extLst>
          </p:cNvPr>
          <p:cNvGrpSpPr/>
          <p:nvPr/>
        </p:nvGrpSpPr>
        <p:grpSpPr>
          <a:xfrm>
            <a:off x="1161557" y="3905646"/>
            <a:ext cx="5123495" cy="4016934"/>
            <a:chOff x="1164961" y="235712"/>
            <a:chExt cx="5123495" cy="4016934"/>
          </a:xfrm>
        </p:grpSpPr>
        <p:pic>
          <p:nvPicPr>
            <p:cNvPr id="27" name="Picture 26" descr="Diagram, schematic&#10;&#10;Description automatically generated">
              <a:extLst>
                <a:ext uri="{FF2B5EF4-FFF2-40B4-BE49-F238E27FC236}">
                  <a16:creationId xmlns:a16="http://schemas.microsoft.com/office/drawing/2014/main" id="{818E611D-7E7D-9665-AD3E-61D9780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28" name="Picture 27" descr="Diagram, schematic&#10;&#10;Description automatically generated">
              <a:extLst>
                <a:ext uri="{FF2B5EF4-FFF2-40B4-BE49-F238E27FC236}">
                  <a16:creationId xmlns:a16="http://schemas.microsoft.com/office/drawing/2014/main" id="{C9841C29-9364-8C2B-781F-7B7042DB8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29" name="Picture 28" descr="Diagram, schematic&#10;&#10;Description automatically generated">
              <a:extLst>
                <a:ext uri="{FF2B5EF4-FFF2-40B4-BE49-F238E27FC236}">
                  <a16:creationId xmlns:a16="http://schemas.microsoft.com/office/drawing/2014/main" id="{8AF7EDE3-D1BA-5EFA-3C23-141C2E9F1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30" name="Picture 29" descr="Diagram, schematic&#10;&#10;Description automatically generated">
              <a:extLst>
                <a:ext uri="{FF2B5EF4-FFF2-40B4-BE49-F238E27FC236}">
                  <a16:creationId xmlns:a16="http://schemas.microsoft.com/office/drawing/2014/main" id="{17066CEF-5AC3-2C67-AE8C-969C12BA5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FE008B-DAEC-405F-CC37-5B88721E9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FD645-B662-5A19-431E-6D1DCBAF6240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425EA9-181D-D037-C57B-431856269783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E0715B-1B02-7344-EB1E-55B06E6B16E3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49EB-BC35-DDA7-B985-A5B264507881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14C9A5-9618-E4B8-7884-D592D55FAB1F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9C95FE-B8D8-84F3-CEBB-F2EDE9588FF9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292E9E-3EA8-1D2C-FEC4-D4D8FBA04598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087AFC-7974-101E-748A-258BD04F50E2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82C99E-3042-003C-E4CB-9E6466C5F0B0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37C1C5-433B-5DE0-C7D1-CBA26C07F446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42" name="Picture 41" descr="Diagram, schematic&#10;&#10;Description automatically generated">
              <a:extLst>
                <a:ext uri="{FF2B5EF4-FFF2-40B4-BE49-F238E27FC236}">
                  <a16:creationId xmlns:a16="http://schemas.microsoft.com/office/drawing/2014/main" id="{CF8552E7-DD62-F9D6-4C2C-491E0F9FA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43" name="Picture 42" descr="Diagram, schematic&#10;&#10;Description automatically generated">
              <a:extLst>
                <a:ext uri="{FF2B5EF4-FFF2-40B4-BE49-F238E27FC236}">
                  <a16:creationId xmlns:a16="http://schemas.microsoft.com/office/drawing/2014/main" id="{0857162F-1CFA-A8F6-F7F7-F3C9EBB53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44" name="Picture 43" descr="Diagram, schematic&#10;&#10;Description automatically generated">
              <a:extLst>
                <a:ext uri="{FF2B5EF4-FFF2-40B4-BE49-F238E27FC236}">
                  <a16:creationId xmlns:a16="http://schemas.microsoft.com/office/drawing/2014/main" id="{E4346E3C-F97A-729D-B650-DE25E63B7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45" name="Picture 44" descr="Diagram, schematic&#10;&#10;Description automatically generated">
              <a:extLst>
                <a:ext uri="{FF2B5EF4-FFF2-40B4-BE49-F238E27FC236}">
                  <a16:creationId xmlns:a16="http://schemas.microsoft.com/office/drawing/2014/main" id="{B31F2E8B-FE9F-90FA-A05F-A65F8078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8404CC-80C2-4D5B-5DD8-53A96901269B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25A131-2ACE-7FBD-B871-C06940720609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E89E00-FB43-2C24-C59F-FF56B93A09A0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6FD0F-153D-A0DF-775B-052B311FA12E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398E6-69F9-6C88-7E1C-A3FA1914A97E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987E03-E914-DBF9-88B6-1DE7F210C43B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close-up of a bee&#10;&#10;Description automatically generated">
            <a:extLst>
              <a:ext uri="{FF2B5EF4-FFF2-40B4-BE49-F238E27FC236}">
                <a16:creationId xmlns:a16="http://schemas.microsoft.com/office/drawing/2014/main" id="{C88F3941-42E5-635C-6762-A47303DDB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3" y="4100828"/>
            <a:ext cx="562215" cy="46851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178EF5-DE2F-1C17-8814-7B048B14E144}"/>
              </a:ext>
            </a:extLst>
          </p:cNvPr>
          <p:cNvSpPr txBox="1"/>
          <p:nvPr/>
        </p:nvSpPr>
        <p:spPr>
          <a:xfrm>
            <a:off x="1181355" y="3992509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02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157181-B8F6-426C-A0C0-DBE14930CC92}"/>
              </a:ext>
            </a:extLst>
          </p:cNvPr>
          <p:cNvGrpSpPr/>
          <p:nvPr/>
        </p:nvGrpSpPr>
        <p:grpSpPr>
          <a:xfrm>
            <a:off x="1164961" y="235712"/>
            <a:ext cx="5123495" cy="4016934"/>
            <a:chOff x="1164961" y="235712"/>
            <a:chExt cx="5123495" cy="4016934"/>
          </a:xfrm>
        </p:grpSpPr>
        <p:pic>
          <p:nvPicPr>
            <p:cNvPr id="2" name="Picture 1" descr="Diagram, schematic&#10;&#10;Description automatically generated">
              <a:extLst>
                <a:ext uri="{FF2B5EF4-FFF2-40B4-BE49-F238E27FC236}">
                  <a16:creationId xmlns:a16="http://schemas.microsoft.com/office/drawing/2014/main" id="{72806FEE-6EC0-7AC9-3A3F-C65FA237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3" name="Picture 2" descr="Diagram, schematic&#10;&#10;Description automatically generated">
              <a:extLst>
                <a:ext uri="{FF2B5EF4-FFF2-40B4-BE49-F238E27FC236}">
                  <a16:creationId xmlns:a16="http://schemas.microsoft.com/office/drawing/2014/main" id="{3911DC87-196B-B833-9166-8175E8C1D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4" name="Picture 3" descr="Diagram, schematic&#10;&#10;Description automatically generated">
              <a:extLst>
                <a:ext uri="{FF2B5EF4-FFF2-40B4-BE49-F238E27FC236}">
                  <a16:creationId xmlns:a16="http://schemas.microsoft.com/office/drawing/2014/main" id="{1E80A1DC-3FDB-711C-AF63-39BBC7265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75389A7A-23F9-1AC6-AFE0-08ADF5C1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0DD2E-C734-A306-5B22-22B5967E0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4BD43-CDBE-35EF-4E35-2CBD1C11C8F9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85024-9750-7FE7-B17A-DE442B7D94C9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FBB18-8BCD-06AD-8067-1128E1628F7A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C9E06-AFB7-5523-60D3-395015F25658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8DECA-0B2F-E63F-77AE-57F2BE984DFD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E4FDB-0016-B641-39AE-6996513F606B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0233D5-642C-894D-7B03-906D0921A322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1C149-C330-4F84-73F1-906383AD0630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FB84D7-55BE-65B5-C670-4642D41F3FE7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498D7-EAFB-0BDA-7EF4-F15B9182EDC5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E41766B4-6CFC-F9CE-2FE6-F3F19C3DD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3D258734-EDB5-6D9F-017E-35EAA7990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BB146D30-426C-E4C9-C5B1-9E2073469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7A5D8B62-7815-F9C3-C824-4F62B5A10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54913-F7C5-C596-ADAC-6E396065F412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5AF616-69E9-1538-F4C2-8A353E5C91D7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0B5727-284B-94CA-BDCD-F65A8B6819F8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52BECD-56EE-6EF1-9F21-4F6A88001CB8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AA6932-BAF1-0748-5580-535A22E80042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9C3437-B3A6-4EC7-CDE2-B241BED86233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772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D5CF92D-0431-9F86-696B-87C231E3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" t="1999" r="-92" b="82"/>
          <a:stretch/>
        </p:blipFill>
        <p:spPr>
          <a:xfrm>
            <a:off x="6343" y="1616752"/>
            <a:ext cx="6858000" cy="671524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CBCD91-800E-5D9E-10CB-B6F506546193}"/>
              </a:ext>
            </a:extLst>
          </p:cNvPr>
          <p:cNvSpPr/>
          <p:nvPr/>
        </p:nvSpPr>
        <p:spPr>
          <a:xfrm>
            <a:off x="1828800" y="1580445"/>
            <a:ext cx="3086099" cy="9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B81C77-C91D-77E4-DB9E-516FF8DAEF2B}"/>
              </a:ext>
            </a:extLst>
          </p:cNvPr>
          <p:cNvGrpSpPr/>
          <p:nvPr/>
        </p:nvGrpSpPr>
        <p:grpSpPr>
          <a:xfrm>
            <a:off x="186860" y="1622671"/>
            <a:ext cx="6363187" cy="6425947"/>
            <a:chOff x="186860" y="1633960"/>
            <a:chExt cx="6363187" cy="64259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64EDD-ADDB-A1E0-EEA1-79A025356D40}"/>
                </a:ext>
              </a:extLst>
            </p:cNvPr>
            <p:cNvSpPr txBox="1"/>
            <p:nvPr/>
          </p:nvSpPr>
          <p:spPr>
            <a:xfrm>
              <a:off x="614628" y="3545556"/>
              <a:ext cx="14075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intertegular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D3D8DA-5FAB-A918-1E6C-62A373E4A7A8}"/>
                </a:ext>
              </a:extLst>
            </p:cNvPr>
            <p:cNvSpPr txBox="1"/>
            <p:nvPr/>
          </p:nvSpPr>
          <p:spPr>
            <a:xfrm>
              <a:off x="3062294" y="3553076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glossa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09968-343A-ABFB-8068-DF187BCDA264}"/>
                </a:ext>
              </a:extLst>
            </p:cNvPr>
            <p:cNvSpPr txBox="1"/>
            <p:nvPr/>
          </p:nvSpPr>
          <p:spPr>
            <a:xfrm>
              <a:off x="5337063" y="3549637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prementum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AB42C-C475-6F8C-5516-31BDD58060F9}"/>
                </a:ext>
              </a:extLst>
            </p:cNvPr>
            <p:cNvSpPr txBox="1"/>
            <p:nvPr/>
          </p:nvSpPr>
          <p:spPr>
            <a:xfrm>
              <a:off x="711928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length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929A17-EF61-A98E-C2F0-6C8ECA25DB34}"/>
                </a:ext>
              </a:extLst>
            </p:cNvPr>
            <p:cNvSpPr txBox="1"/>
            <p:nvPr/>
          </p:nvSpPr>
          <p:spPr>
            <a:xfrm>
              <a:off x="3062295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ratio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CF564-543B-570E-6857-1D89507F0BDA}"/>
                </a:ext>
              </a:extLst>
            </p:cNvPr>
            <p:cNvSpPr txBox="1"/>
            <p:nvPr/>
          </p:nvSpPr>
          <p:spPr>
            <a:xfrm>
              <a:off x="5337064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length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3B733-B13C-040D-1489-9DBF3C04183F}"/>
                </a:ext>
              </a:extLst>
            </p:cNvPr>
            <p:cNvSpPr txBox="1"/>
            <p:nvPr/>
          </p:nvSpPr>
          <p:spPr>
            <a:xfrm>
              <a:off x="711928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ratio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EA8649-78DD-A6BB-FA77-52EDFE18B9D9}"/>
                </a:ext>
              </a:extLst>
            </p:cNvPr>
            <p:cNvSpPr txBox="1"/>
            <p:nvPr/>
          </p:nvSpPr>
          <p:spPr>
            <a:xfrm>
              <a:off x="3062293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length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F179D0-365A-6183-31D2-B16738DB9339}"/>
                </a:ext>
              </a:extLst>
            </p:cNvPr>
            <p:cNvSpPr txBox="1"/>
            <p:nvPr/>
          </p:nvSpPr>
          <p:spPr>
            <a:xfrm>
              <a:off x="5337062" y="7844294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ratio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FCC479-0F15-2369-C545-8D5E14E63958}"/>
                </a:ext>
              </a:extLst>
            </p:cNvPr>
            <p:cNvSpPr txBox="1"/>
            <p:nvPr/>
          </p:nvSpPr>
          <p:spPr>
            <a:xfrm rot="16200000">
              <a:off x="-163015" y="2528306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19CCCD-EB19-9D10-1C46-5488EEBAC817}"/>
                </a:ext>
              </a:extLst>
            </p:cNvPr>
            <p:cNvSpPr txBox="1"/>
            <p:nvPr/>
          </p:nvSpPr>
          <p:spPr>
            <a:xfrm>
              <a:off x="1523853" y="1633960"/>
              <a:ext cx="177365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>
                  <a:latin typeface="Helvetica" pitchFamily="2" charset="0"/>
                </a:rPr>
                <a:t>landscape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1DBD72-0A99-CA7E-E09E-6C65544AF8C3}"/>
                </a:ext>
              </a:extLst>
            </p:cNvPr>
            <p:cNvSpPr txBox="1"/>
            <p:nvPr/>
          </p:nvSpPr>
          <p:spPr>
            <a:xfrm rot="16200000">
              <a:off x="2129270" y="2549061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7FF9D-007C-9D41-3605-D6E17849A462}"/>
                </a:ext>
              </a:extLst>
            </p:cNvPr>
            <p:cNvSpPr txBox="1"/>
            <p:nvPr/>
          </p:nvSpPr>
          <p:spPr>
            <a:xfrm rot="16200000">
              <a:off x="2129270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FBBFF0-AFBD-726D-5C4C-09B7BAFDB2DC}"/>
                </a:ext>
              </a:extLst>
            </p:cNvPr>
            <p:cNvSpPr txBox="1"/>
            <p:nvPr/>
          </p:nvSpPr>
          <p:spPr>
            <a:xfrm rot="16200000">
              <a:off x="-163016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93CBD7-81FB-4996-FC51-51A061BAA1DF}"/>
                </a:ext>
              </a:extLst>
            </p:cNvPr>
            <p:cNvSpPr txBox="1"/>
            <p:nvPr/>
          </p:nvSpPr>
          <p:spPr>
            <a:xfrm rot="16200000">
              <a:off x="-158315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FEFA2A-700B-50D6-71D0-DEA911703CD0}"/>
                </a:ext>
              </a:extLst>
            </p:cNvPr>
            <p:cNvSpPr txBox="1"/>
            <p:nvPr/>
          </p:nvSpPr>
          <p:spPr>
            <a:xfrm rot="16200000">
              <a:off x="2129270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EF08ED-D075-DBEE-60B5-84CEC29D2E84}"/>
                </a:ext>
              </a:extLst>
            </p:cNvPr>
            <p:cNvSpPr txBox="1"/>
            <p:nvPr/>
          </p:nvSpPr>
          <p:spPr>
            <a:xfrm rot="16200000">
              <a:off x="4416856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916E1D-06EE-112F-5188-DA32E99B1E17}"/>
              </a:ext>
            </a:extLst>
          </p:cNvPr>
          <p:cNvSpPr txBox="1"/>
          <p:nvPr/>
        </p:nvSpPr>
        <p:spPr>
          <a:xfrm rot="16200000">
            <a:off x="4416857" y="4714895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C1505-D245-B1CC-C355-596D378A3163}"/>
              </a:ext>
            </a:extLst>
          </p:cNvPr>
          <p:cNvSpPr txBox="1"/>
          <p:nvPr/>
        </p:nvSpPr>
        <p:spPr>
          <a:xfrm rot="16200000">
            <a:off x="4405567" y="2549061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6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C0AFDCE-C5A5-6513-5103-CA5F417B6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2" b="46866"/>
          <a:stretch/>
        </p:blipFill>
        <p:spPr>
          <a:xfrm>
            <a:off x="1116445" y="1767938"/>
            <a:ext cx="2006600" cy="3417126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317533AD-ABEC-7CE5-45D4-89A7E20F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34"/>
          <a:stretch/>
        </p:blipFill>
        <p:spPr>
          <a:xfrm>
            <a:off x="2879435" y="1767938"/>
            <a:ext cx="2006600" cy="34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9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8595</TotalTime>
  <Words>377</Words>
  <Application>Microsoft Macintosh PowerPoint</Application>
  <PresentationFormat>A4 Paper (210x297 mm)</PresentationFormat>
  <Paragraphs>270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35</cp:revision>
  <dcterms:created xsi:type="dcterms:W3CDTF">2022-12-20T13:39:35Z</dcterms:created>
  <dcterms:modified xsi:type="dcterms:W3CDTF">2023-03-23T12:56:00Z</dcterms:modified>
</cp:coreProperties>
</file>